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1DA80-44B6-47BB-BB39-2A43EA205EC2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CF7C7-2E00-4BBB-91E3-41DEAF59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ADA2-70E5-4FF0-9A00-E81EABB76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15253-B581-42DC-9010-331C24E20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390D-C0C4-40AE-88FC-39F416F1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781D-B7B3-4438-8933-D18D8832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EE008-4B3D-4ED4-83BF-7BF120B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8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B798-3000-4F2C-AA03-FBF9A4FC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AB3-07E6-4322-B6D9-78EF716C0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1864-822A-4F20-A4CC-5E8E5CC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B4509-2E4D-4E01-934D-F15BE155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97A5-AE75-49F2-9F6C-AA838C09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7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34AB17-70F0-4043-A1BC-2D43EF885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C5785-9DB1-4440-9287-4A7142C33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02B7-D0AB-4C58-AB7B-D1CD5BC5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364FE-A117-448A-9BD1-D5AEE37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3E3FC-1372-4D89-BA23-1AAF99BE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1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4126-3F32-4CD5-9B47-2246EA4B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5F969-A240-436C-9DEC-D80CBCC14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BC2D-A6C4-49AC-967F-9FB8BF69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1648-3638-4E0F-92EB-E334342F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342B6-10EB-477B-AA9C-05DE1519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6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2547-D753-401F-95AE-3FED81B6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42ABB-A4E4-4CF9-A242-318A53A2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E216D-BB88-4C1B-A405-D270FC4C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12BF3-99D9-4230-8142-384DC7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37251-EAFE-46C5-B0EB-B8C54BFC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9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A5E1-181C-4B8C-AB7B-1F241125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6CDF-1F90-4196-A409-2A83A876C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34992-7BDD-47DE-95A8-DEB35D1D9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7D520-6749-4509-A6C6-D638BF1A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4DDA3-39E9-4291-A8D8-6E302EDE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FD050-AB76-4965-B0F1-530D07C9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1F4D-47A1-4A49-94EA-D40D56A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A658-DD04-45A1-A80E-0922BD01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F2047-3DBD-45CF-B57F-E917CADD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15054-59C6-4361-A9A2-C68EA62E5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CA1C1-D0EC-4BFA-A90B-B27188213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D6CCD-6FD3-4657-94D1-9EF38C5B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EEB92-60DD-4B1D-BE64-63CF5A69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A6641-60D0-4250-8874-6C8607D0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E063-5829-474A-9DF8-2726D35A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8C657-B432-458F-A458-4946F70C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DD216-C0EE-4DA3-9574-E247EE45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6D39-A4A9-421F-99BA-165CDA6C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9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69D09-CCFA-4D6A-9D1B-E91827D9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9B961-0355-4DE7-919A-C365D141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366DC-6FC5-43D9-ABB7-A46F2CA2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4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33A0-73D3-4671-B37D-A2D8F0BD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85B7-39D5-4E65-822A-980FCF3F4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8DD37-420E-4CF9-B543-853B826E7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B9A0E-1C14-48D5-A1F3-6BB98153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E4D31-961F-489D-9BA5-C762DC8E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4849C-57E6-4A01-B35F-55FA61CE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1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84EA-A1FF-4A5D-81FF-FD79D0AF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A35B1-F100-46DB-89AE-0DCDD701E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C40A8-35AA-4517-8A50-0A4791E66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E8C9-E306-44A0-B137-26BA8BE8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A643B-33F2-4F2E-A8CC-871CA445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EB65E-C210-4BDC-BB7A-9AA8C195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2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A3E00-E05E-4D7F-B5C9-6DE6407F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49754-C522-4818-B4A6-751C419E2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493D5-687E-48BB-B566-D282A38DC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7843A-0208-46F1-9ADD-52A7AE6703D5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859D-7090-4132-8155-1115C154D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CA36-982B-4FF7-8822-F4B5D9BB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F2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Edward – Week 9 (1) Completed Tasks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879A46-3B60-4D02-85A6-87C2279E83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046" r="5328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D7C4-5021-4D94-B63F-5C3A37BD9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This past week, I was able to attain 90+% coverage for all S3-related code.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 also finished cleaning up a majority of the code, moving and breaking functions apart to allow for easier testing, and removing unnecessary print and commented statements.</a:t>
            </a:r>
          </a:p>
        </p:txBody>
      </p:sp>
    </p:spTree>
    <p:extLst>
      <p:ext uri="{BB962C8B-B14F-4D97-AF65-F5344CB8AC3E}">
        <p14:creationId xmlns:p14="http://schemas.microsoft.com/office/powerpoint/2010/main" val="49818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B8FAE2-7BDC-4E36-8C58-8AC40C255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03" y="990116"/>
            <a:ext cx="2198693" cy="456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A707C-A6CF-4BDD-AE7B-08A90EB23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69" y="1576094"/>
            <a:ext cx="2269547" cy="4822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44B70F-9581-457F-9F52-AFEAF116D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62" y="452030"/>
            <a:ext cx="1992670" cy="4284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788ECB-B203-4E4F-A4F4-CC5908167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8" y="2812953"/>
            <a:ext cx="3228290" cy="476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72FCCC-3AC9-403E-8C0F-66C5F7299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4" y="3363894"/>
            <a:ext cx="3225770" cy="42741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7396518" cy="10168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Edward – Week 9 (2) </a:t>
            </a:r>
            <a:r>
              <a:rPr lang="en-US" sz="4000" dirty="0">
                <a:solidFill>
                  <a:srgbClr val="FFFFFF"/>
                </a:solidFill>
              </a:rPr>
              <a:t>Completed Tasks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36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8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40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7597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2">
            <a:extLst>
              <a:ext uri="{FF2B5EF4-FFF2-40B4-BE49-F238E27FC236}">
                <a16:creationId xmlns:a16="http://schemas.microsoft.com/office/drawing/2014/main" id="{DDFDA711-2183-447C-AA6C-B1B56437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10875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C2C9AF-BE2F-4F1F-8B00-DFE85A689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" y="232747"/>
            <a:ext cx="3845700" cy="229780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609B8B-83AB-49C1-A3BB-4DC887BA5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5180" y="4101152"/>
            <a:ext cx="6868620" cy="20758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Committing more frequently to repository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tests passing for main tab bar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tests passing for S3 in missing person table view controller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058E96-8108-435E-8346-63244EDF7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9408" y="339405"/>
            <a:ext cx="4282151" cy="23615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D0A514-E11A-4DBF-8C84-F1002081B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976" y="4101152"/>
            <a:ext cx="3405586" cy="22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34606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Edward Lie – Week 9 (3)</a:t>
            </a:r>
            <a:b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Progress Tasks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257454E-4FE2-4717-8F59-6A89B561C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My week 10 goal is to move into the remaining parts of the program that need S3 and mock the parts of the program that need mocking.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81E50-52BD-49B5-84A1-0BE0020C9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641348"/>
            <a:ext cx="6542117" cy="34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1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124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Edward – Week 9 (1) Completed Tasks </vt:lpstr>
      <vt:lpstr>Edward – Week 9 (2) Completed Tasks</vt:lpstr>
      <vt:lpstr>Edward Lie – Week 9 (3) In Progress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Edward – Week 9 (1) </dc:title>
  <dc:creator>Lie, Edward T</dc:creator>
  <cp:lastModifiedBy>Lie, Edward T</cp:lastModifiedBy>
  <cp:revision>5</cp:revision>
  <dcterms:created xsi:type="dcterms:W3CDTF">2019-04-01T03:11:51Z</dcterms:created>
  <dcterms:modified xsi:type="dcterms:W3CDTF">2019-04-01T04:00:20Z</dcterms:modified>
</cp:coreProperties>
</file>